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6"/>
  </p:notesMasterIdLst>
  <p:sldIdLst>
    <p:sldId id="272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2175-4A5A-412E-B544-FA3E7BE1D39D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A6D1-6F22-46FD-AD91-FC510839F7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F864-2F28-4237-BB3F-DBE3EEC3A404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5F95-D5CB-4597-9A25-760A580A4EC4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033A-33AF-47DA-AE1D-7FBF8C89596B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55D-A16B-4B36-9C9E-9B6A0F460CD0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D8C1C2-5F97-402E-BFDF-BC6976DD2B8E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77F5-CDF6-4332-9528-B5F54BD0CC52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145-F44D-4EAE-AEA9-510C1E39F158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9399-AFC0-435C-A8B0-6455D03675EF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4154-AFFA-40FA-A445-5C940E21A930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BCC-828A-4E33-B9B9-533C8665B8CD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7DBC-E941-44FF-A02C-1134922F1D02}" type="datetime1">
              <a:rPr lang="en-US" smtClean="0"/>
              <a:t>6/22/2021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9963E1-723C-4B80-BFB3-4E37855A4263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flowers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b="14789"/>
          <a:stretch/>
        </p:blipFill>
        <p:spPr>
          <a:xfrm>
            <a:off x="-134026" y="11"/>
            <a:ext cx="12191980" cy="685798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542" y="3252983"/>
            <a:ext cx="7747883" cy="78392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The Sparks Foundation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Graduate Rotational Internship Program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Data Science &amp; Business Analytics Tasks.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Author</a:t>
            </a:r>
            <a:r>
              <a:rPr lang="en-US" b="1" dirty="0">
                <a:solidFill>
                  <a:srgbClr val="FFFFFF"/>
                </a:solidFill>
              </a:rPr>
              <a:t>: Priyanka Biswas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548" y="1090986"/>
            <a:ext cx="7210552" cy="617993"/>
          </a:xfrm>
        </p:spPr>
        <p:txBody>
          <a:bodyPr>
            <a:normAutofit fontScale="90000"/>
          </a:bodyPr>
          <a:lstStyle/>
          <a:p>
            <a:r>
              <a:rPr lang="en-US" dirty="0"/>
              <a:t>Eda(profit among state):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72ED0-D014-4923-AA66-3921DA9F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53" y="1941575"/>
            <a:ext cx="7927847" cy="40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56" y="3429000"/>
            <a:ext cx="2758374" cy="73838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68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Business</a:t>
            </a:r>
            <a:r>
              <a:rPr lang="en-US" sz="5400" dirty="0">
                <a:sym typeface="Arial"/>
              </a:rPr>
              <a:t> </a:t>
            </a:r>
            <a:r>
              <a:rPr lang="en-US" sz="5400" dirty="0"/>
              <a:t>Problem: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01E0F-2D02-4B9E-9C05-68DBFDC5F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558395" cy="79407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Muli-Regular"/>
              </a:rPr>
              <a:t>Perform ‘Exploratory Data Analysis’ on dataset ‘Sample Superstore’ , As a business manager, try to find out the weak areas where you can work to make more profit.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40810A-5181-4250-8767-06D9375F7313}"/>
              </a:ext>
            </a:extLst>
          </p:cNvPr>
          <p:cNvSpPr txBox="1"/>
          <p:nvPr/>
        </p:nvSpPr>
        <p:spPr>
          <a:xfrm>
            <a:off x="1069848" y="3300418"/>
            <a:ext cx="60960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Objective: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3FD63-E245-40AF-9495-A673EE286ADA}"/>
              </a:ext>
            </a:extLst>
          </p:cNvPr>
          <p:cNvSpPr txBox="1"/>
          <p:nvPr/>
        </p:nvSpPr>
        <p:spPr>
          <a:xfrm>
            <a:off x="927652" y="4343879"/>
            <a:ext cx="8309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uli-Regular"/>
              </a:rPr>
              <a:t>Exploratory Data Analysis - does this for Machine Learning enthusiast. It is a way of visualizing, summarizing and interpreting the information that is hidden in rows and column format.</a:t>
            </a:r>
          </a:p>
          <a:p>
            <a:r>
              <a:rPr lang="en-US" dirty="0">
                <a:latin typeface="Muli-Regular"/>
              </a:rPr>
              <a:t>Once EDA is complete and insights are drawn, its feature can be used for supervised and unsupervised machine learning modelling.</a:t>
            </a:r>
          </a:p>
        </p:txBody>
      </p:sp>
    </p:spTree>
    <p:extLst>
      <p:ext uri="{BB962C8B-B14F-4D97-AF65-F5344CB8AC3E}">
        <p14:creationId xmlns:p14="http://schemas.microsoft.com/office/powerpoint/2010/main" val="366693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Data set details</a:t>
            </a:r>
            <a:r>
              <a:rPr lang="en-US" sz="5400" dirty="0"/>
              <a:t>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F7E1CD-6439-49F9-8A20-2B8E15B03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79" y="3070680"/>
            <a:ext cx="8594384" cy="2362199"/>
          </a:xfrm>
        </p:spPr>
      </p:pic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D617F-C441-4579-A89B-5BDD9934BB90}"/>
              </a:ext>
            </a:extLst>
          </p:cNvPr>
          <p:cNvSpPr txBox="1"/>
          <p:nvPr/>
        </p:nvSpPr>
        <p:spPr>
          <a:xfrm>
            <a:off x="570393" y="2318270"/>
            <a:ext cx="9421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uli-Regular"/>
              </a:rPr>
              <a:t>The dataset contains total 9994 records of columns contains </a:t>
            </a:r>
            <a:r>
              <a:rPr lang="en-US" altLang="en-US" dirty="0">
                <a:latin typeface="Muli-Regular"/>
              </a:rPr>
              <a:t>Ship Mode, Segment, Country, City, State, Postal Code, Region, Category, Sub-Category, Sales, Quantity, Discount, Profit.</a:t>
            </a:r>
            <a:endParaRPr lang="en-US" dirty="0">
              <a:latin typeface="Muli-Regular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45E49F0-FB02-453E-95B9-94CD43C97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Muli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03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dirty="0"/>
              <a:t>Eda: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E158E8-374A-4E35-BE24-003F797A4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72" y="2693863"/>
            <a:ext cx="3630957" cy="3532155"/>
          </a:xfrm>
        </p:spPr>
      </p:pic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DE056-4787-4306-AE1C-F5A966D7C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357" y="3247647"/>
            <a:ext cx="5182649" cy="2970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C6C738-F149-4651-BD67-BDD0D4DF3E7A}"/>
              </a:ext>
            </a:extLst>
          </p:cNvPr>
          <p:cNvSpPr txBox="1"/>
          <p:nvPr/>
        </p:nvSpPr>
        <p:spPr>
          <a:xfrm>
            <a:off x="2027650" y="1946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uli-Regular"/>
              </a:rPr>
              <a:t>Pair Plot &amp; Line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0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dirty="0"/>
              <a:t>Eda: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C3D0D-7F86-4344-A79E-557F19715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13" y="2352262"/>
            <a:ext cx="6930221" cy="28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dirty="0"/>
              <a:t>Eda: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B9041-E66B-4415-97EB-3F70D3DAF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249157"/>
            <a:ext cx="3263613" cy="3410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9CC4E-7C06-4BC9-83F3-EE5BC576C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598" y="1973761"/>
            <a:ext cx="3638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dirty="0"/>
              <a:t>Eda: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DBC90-02E7-4A24-813C-768661D69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2098830"/>
            <a:ext cx="8148016" cy="44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66CE-AD70-4CA1-834C-23C21DF9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4486"/>
            <a:ext cx="10058400" cy="649489"/>
          </a:xfrm>
        </p:spPr>
        <p:txBody>
          <a:bodyPr>
            <a:normAutofit fontScale="90000"/>
          </a:bodyPr>
          <a:lstStyle/>
          <a:p>
            <a:r>
              <a:rPr lang="en-US" dirty="0"/>
              <a:t>Eda:</a:t>
            </a:r>
            <a:r>
              <a:rPr lang="en-US" sz="5400" dirty="0">
                <a:sym typeface="Arial"/>
              </a:rPr>
              <a:t> </a:t>
            </a:r>
            <a:endParaRPr lang="en-US" dirty="0"/>
          </a:p>
        </p:txBody>
      </p:sp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87A17-1B5B-4621-80E2-8F95BA62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145042"/>
            <a:ext cx="3947698" cy="400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FB144-B217-4B40-ADDD-9AE2DF3F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23" y="460811"/>
            <a:ext cx="4181228" cy="40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s Foundation - GuideStar Profile">
            <a:extLst>
              <a:ext uri="{FF2B5EF4-FFF2-40B4-BE49-F238E27FC236}">
                <a16:creationId xmlns:a16="http://schemas.microsoft.com/office/drawing/2014/main" id="{95EE5C59-8C24-4BB1-9EA2-3620816D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9" y="125897"/>
            <a:ext cx="1961320" cy="11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Sparks Foundation | Home">
            <a:extLst>
              <a:ext uri="{FF2B5EF4-FFF2-40B4-BE49-F238E27FC236}">
                <a16:creationId xmlns:a16="http://schemas.microsoft.com/office/drawing/2014/main" id="{2E91E561-1FDE-448E-B94B-64FAB9F9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8" y="4146804"/>
            <a:ext cx="28889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FE72D-C1C7-4668-A89B-B9586CF9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79" y="1462973"/>
            <a:ext cx="8115255" cy="39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2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674FF-673D-40E4-90DC-427647F639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 design</Template>
  <TotalTime>676</TotalTime>
  <Words>175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Muli-Regular</vt:lpstr>
      <vt:lpstr>Rockwell</vt:lpstr>
      <vt:lpstr>Rockwell Condensed</vt:lpstr>
      <vt:lpstr>Wingdings</vt:lpstr>
      <vt:lpstr>Wood Type</vt:lpstr>
      <vt:lpstr>The Sparks Foundation</vt:lpstr>
      <vt:lpstr>Business Problem:</vt:lpstr>
      <vt:lpstr>Data set details:</vt:lpstr>
      <vt:lpstr>Eda: </vt:lpstr>
      <vt:lpstr>Eda: </vt:lpstr>
      <vt:lpstr>Eda: </vt:lpstr>
      <vt:lpstr>Eda: </vt:lpstr>
      <vt:lpstr>Eda: </vt:lpstr>
      <vt:lpstr>PowerPoint Presentation</vt:lpstr>
      <vt:lpstr>Eda(profit among state):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Sparks Foundation</dc:title>
  <dc:creator>shambhu mandal</dc:creator>
  <cp:lastModifiedBy>shambhu mandal</cp:lastModifiedBy>
  <cp:revision>27</cp:revision>
  <dcterms:created xsi:type="dcterms:W3CDTF">2021-06-21T05:30:11Z</dcterms:created>
  <dcterms:modified xsi:type="dcterms:W3CDTF">2021-06-22T05:37:08Z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